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9" r:id="rId3"/>
    <p:sldId id="257" r:id="rId4"/>
    <p:sldId id="258" r:id="rId5"/>
    <p:sldId id="260" r:id="rId6"/>
    <p:sldId id="259" r:id="rId7"/>
    <p:sldId id="262" r:id="rId8"/>
    <p:sldId id="265" r:id="rId9"/>
    <p:sldId id="266" r:id="rId10"/>
    <p:sldId id="268" r:id="rId11"/>
    <p:sldId id="267" r:id="rId12"/>
    <p:sldId id="263" r:id="rId13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314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AE318-9537-408C-8903-F752C2F9CC37}" type="datetimeFigureOut">
              <a:rPr lang="es-MX" smtClean="0"/>
              <a:pPr/>
              <a:t>05/08/2010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813BCC-EE36-4899-A426-0C9F0692D71E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813BCC-EE36-4899-A426-0C9F0692D71E}" type="slidenum">
              <a:rPr lang="es-MX" smtClean="0"/>
              <a:pPr/>
              <a:t>1</a:t>
            </a:fld>
            <a:endParaRPr lang="es-MX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813BCC-EE36-4899-A426-0C9F0692D71E}" type="slidenum">
              <a:rPr lang="es-MX" smtClean="0"/>
              <a:pPr/>
              <a:t>10</a:t>
            </a:fld>
            <a:endParaRPr lang="es-MX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813BCC-EE36-4899-A426-0C9F0692D71E}" type="slidenum">
              <a:rPr lang="es-MX" smtClean="0"/>
              <a:pPr/>
              <a:t>11</a:t>
            </a:fld>
            <a:endParaRPr lang="es-MX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813BCC-EE36-4899-A426-0C9F0692D71E}" type="slidenum">
              <a:rPr lang="es-MX" smtClean="0"/>
              <a:pPr/>
              <a:t>12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813BCC-EE36-4899-A426-0C9F0692D71E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813BCC-EE36-4899-A426-0C9F0692D71E}" type="slidenum">
              <a:rPr lang="es-MX" smtClean="0"/>
              <a:pPr/>
              <a:t>3</a:t>
            </a:fld>
            <a:endParaRPr lang="es-MX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813BCC-EE36-4899-A426-0C9F0692D71E}" type="slidenum">
              <a:rPr lang="es-MX" smtClean="0"/>
              <a:pPr/>
              <a:t>4</a:t>
            </a:fld>
            <a:endParaRPr lang="es-MX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813BCC-EE36-4899-A426-0C9F0692D71E}" type="slidenum">
              <a:rPr lang="es-MX" smtClean="0"/>
              <a:pPr/>
              <a:t>5</a:t>
            </a:fld>
            <a:endParaRPr lang="es-MX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813BCC-EE36-4899-A426-0C9F0692D71E}" type="slidenum">
              <a:rPr lang="es-MX" smtClean="0"/>
              <a:pPr/>
              <a:t>6</a:t>
            </a:fld>
            <a:endParaRPr lang="es-MX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813BCC-EE36-4899-A426-0C9F0692D71E}" type="slidenum">
              <a:rPr lang="es-MX" smtClean="0"/>
              <a:pPr/>
              <a:t>7</a:t>
            </a:fld>
            <a:endParaRPr lang="es-MX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813BCC-EE36-4899-A426-0C9F0692D71E}" type="slidenum">
              <a:rPr lang="es-MX" smtClean="0"/>
              <a:pPr/>
              <a:t>8</a:t>
            </a:fld>
            <a:endParaRPr lang="es-MX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813BCC-EE36-4899-A426-0C9F0692D71E}" type="slidenum">
              <a:rPr lang="es-MX" smtClean="0"/>
              <a:pPr/>
              <a:t>9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F166-78B6-43C6-9E01-855183C2F5AA}" type="datetimeFigureOut">
              <a:rPr lang="es-CR" smtClean="0"/>
              <a:pPr/>
              <a:t>05/08/2010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5D0E0-43E8-4967-BED0-73BE835B0959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F166-78B6-43C6-9E01-855183C2F5AA}" type="datetimeFigureOut">
              <a:rPr lang="es-CR" smtClean="0"/>
              <a:pPr/>
              <a:t>05/08/2010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5D0E0-43E8-4967-BED0-73BE835B0959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F166-78B6-43C6-9E01-855183C2F5AA}" type="datetimeFigureOut">
              <a:rPr lang="es-CR" smtClean="0"/>
              <a:pPr/>
              <a:t>05/08/2010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5D0E0-43E8-4967-BED0-73BE835B0959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F166-78B6-43C6-9E01-855183C2F5AA}" type="datetimeFigureOut">
              <a:rPr lang="es-CR" smtClean="0"/>
              <a:pPr/>
              <a:t>05/08/2010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5D0E0-43E8-4967-BED0-73BE835B0959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F166-78B6-43C6-9E01-855183C2F5AA}" type="datetimeFigureOut">
              <a:rPr lang="es-CR" smtClean="0"/>
              <a:pPr/>
              <a:t>05/08/2010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5D0E0-43E8-4967-BED0-73BE835B0959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F166-78B6-43C6-9E01-855183C2F5AA}" type="datetimeFigureOut">
              <a:rPr lang="es-CR" smtClean="0"/>
              <a:pPr/>
              <a:t>05/08/2010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5D0E0-43E8-4967-BED0-73BE835B0959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F166-78B6-43C6-9E01-855183C2F5AA}" type="datetimeFigureOut">
              <a:rPr lang="es-CR" smtClean="0"/>
              <a:pPr/>
              <a:t>05/08/2010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5D0E0-43E8-4967-BED0-73BE835B0959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F166-78B6-43C6-9E01-855183C2F5AA}" type="datetimeFigureOut">
              <a:rPr lang="es-CR" smtClean="0"/>
              <a:pPr/>
              <a:t>05/08/2010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5D0E0-43E8-4967-BED0-73BE835B0959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F166-78B6-43C6-9E01-855183C2F5AA}" type="datetimeFigureOut">
              <a:rPr lang="es-CR" smtClean="0"/>
              <a:pPr/>
              <a:t>05/08/2010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5D0E0-43E8-4967-BED0-73BE835B0959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F166-78B6-43C6-9E01-855183C2F5AA}" type="datetimeFigureOut">
              <a:rPr lang="es-CR" smtClean="0"/>
              <a:pPr/>
              <a:t>05/08/2010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5D0E0-43E8-4967-BED0-73BE835B0959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F166-78B6-43C6-9E01-855183C2F5AA}" type="datetimeFigureOut">
              <a:rPr lang="es-CR" smtClean="0"/>
              <a:pPr/>
              <a:t>05/08/2010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5D0E0-43E8-4967-BED0-73BE835B0959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01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6F166-78B6-43C6-9E01-855183C2F5AA}" type="datetimeFigureOut">
              <a:rPr lang="es-CR" smtClean="0"/>
              <a:pPr/>
              <a:t>05/08/2010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5D0E0-43E8-4967-BED0-73BE835B0959}" type="slidenum">
              <a:rPr lang="es-CR" smtClean="0"/>
              <a:pPr/>
              <a:t>‹#›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Creación de un cartel estándar</a:t>
            </a:r>
            <a:endParaRPr lang="es-MX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Insertar Tipo Factor Tabla Evaluación</a:t>
            </a:r>
            <a:endParaRPr lang="es-ES" dirty="0"/>
          </a:p>
        </p:txBody>
      </p:sp>
      <p:pic>
        <p:nvPicPr>
          <p:cNvPr id="9218" name="Picture 2" descr="C:\Documents and Settings\r.lazcares\Desktop\TablaEvaluac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1676400"/>
            <a:ext cx="5943600" cy="4267200"/>
          </a:xfrm>
          <a:prstGeom prst="rect">
            <a:avLst/>
          </a:prstGeom>
          <a:noFill/>
        </p:spPr>
      </p:pic>
      <p:sp>
        <p:nvSpPr>
          <p:cNvPr id="5" name="Left Arrow Callout 4"/>
          <p:cNvSpPr/>
          <p:nvPr/>
        </p:nvSpPr>
        <p:spPr>
          <a:xfrm flipH="1">
            <a:off x="457200" y="2286000"/>
            <a:ext cx="2438400" cy="685800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93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Escoger</a:t>
            </a:r>
            <a:r>
              <a:rPr lang="en-US" dirty="0" smtClean="0"/>
              <a:t> el factor de </a:t>
            </a:r>
            <a:r>
              <a:rPr lang="en-US" dirty="0" err="1" smtClean="0"/>
              <a:t>tipo</a:t>
            </a:r>
            <a:r>
              <a:rPr lang="en-US" dirty="0" smtClean="0"/>
              <a:t> </a:t>
            </a:r>
            <a:r>
              <a:rPr lang="en-US" dirty="0" err="1" smtClean="0"/>
              <a:t>Tabla</a:t>
            </a:r>
            <a:r>
              <a:rPr lang="en-US" dirty="0" smtClean="0"/>
              <a:t> </a:t>
            </a:r>
            <a:r>
              <a:rPr lang="en-US" dirty="0" err="1" smtClean="0"/>
              <a:t>Evaluación</a:t>
            </a:r>
            <a:endParaRPr lang="es-CR" dirty="0"/>
          </a:p>
        </p:txBody>
      </p:sp>
      <p:sp>
        <p:nvSpPr>
          <p:cNvPr id="6" name="Left Arrow Callout 5"/>
          <p:cNvSpPr/>
          <p:nvPr/>
        </p:nvSpPr>
        <p:spPr>
          <a:xfrm>
            <a:off x="6248400" y="4572000"/>
            <a:ext cx="2362200" cy="685800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93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Dar </a:t>
            </a:r>
            <a:r>
              <a:rPr lang="en-US" dirty="0" err="1" smtClean="0"/>
              <a:t>clic</a:t>
            </a:r>
            <a:r>
              <a:rPr lang="en-US" dirty="0" smtClean="0"/>
              <a:t> en </a:t>
            </a:r>
            <a:r>
              <a:rPr lang="en-US" dirty="0" err="1" smtClean="0"/>
              <a:t>Ir</a:t>
            </a:r>
            <a:r>
              <a:rPr lang="en-US" dirty="0" smtClean="0"/>
              <a:t> a </a:t>
            </a:r>
            <a:r>
              <a:rPr lang="en-US" dirty="0" err="1" smtClean="0"/>
              <a:t>Tabla</a:t>
            </a:r>
            <a:r>
              <a:rPr lang="en-US" dirty="0" smtClean="0"/>
              <a:t> </a:t>
            </a:r>
            <a:r>
              <a:rPr lang="en-US" dirty="0" err="1" smtClean="0"/>
              <a:t>Evaluación</a:t>
            </a:r>
            <a:endParaRPr lang="es-C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Insertar Tipo Factor Tabla Evaluación</a:t>
            </a:r>
            <a:endParaRPr lang="es-ES" dirty="0"/>
          </a:p>
        </p:txBody>
      </p:sp>
      <p:pic>
        <p:nvPicPr>
          <p:cNvPr id="8194" name="Picture 2" descr="insertarRan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1752600"/>
            <a:ext cx="5069646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eft Arrow Callout 4"/>
          <p:cNvSpPr/>
          <p:nvPr/>
        </p:nvSpPr>
        <p:spPr>
          <a:xfrm flipH="1">
            <a:off x="228600" y="2971800"/>
            <a:ext cx="2286000" cy="1371600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93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Llenar</a:t>
            </a:r>
            <a:r>
              <a:rPr lang="en-US" dirty="0" smtClean="0"/>
              <a:t> los </a:t>
            </a:r>
            <a:r>
              <a:rPr lang="en-US" dirty="0" err="1" smtClean="0"/>
              <a:t>datos</a:t>
            </a:r>
            <a:r>
              <a:rPr lang="en-US" dirty="0" smtClean="0"/>
              <a:t> </a:t>
            </a:r>
            <a:r>
              <a:rPr lang="en-US" dirty="0" err="1" smtClean="0"/>
              <a:t>requeridos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insertar</a:t>
            </a:r>
            <a:r>
              <a:rPr lang="en-US" dirty="0" smtClean="0"/>
              <a:t> el </a:t>
            </a:r>
            <a:r>
              <a:rPr lang="en-US" dirty="0" err="1" smtClean="0"/>
              <a:t>Rango</a:t>
            </a:r>
            <a:r>
              <a:rPr lang="en-US" dirty="0" smtClean="0"/>
              <a:t> y </a:t>
            </a:r>
            <a:r>
              <a:rPr lang="en-US" dirty="0" err="1" smtClean="0"/>
              <a:t>dar</a:t>
            </a:r>
            <a:r>
              <a:rPr lang="en-US" dirty="0" smtClean="0"/>
              <a:t> </a:t>
            </a:r>
            <a:r>
              <a:rPr lang="en-US" dirty="0" err="1" smtClean="0"/>
              <a:t>clic</a:t>
            </a:r>
            <a:r>
              <a:rPr lang="en-US" dirty="0" smtClean="0"/>
              <a:t> en </a:t>
            </a:r>
            <a:r>
              <a:rPr lang="en-US" dirty="0" err="1" smtClean="0"/>
              <a:t>Insertar</a:t>
            </a:r>
            <a:r>
              <a:rPr lang="en-US" dirty="0" smtClean="0"/>
              <a:t>.</a:t>
            </a:r>
            <a:endParaRPr lang="es-CR" dirty="0"/>
          </a:p>
        </p:txBody>
      </p:sp>
      <p:sp>
        <p:nvSpPr>
          <p:cNvPr id="6" name="Rectangle 5"/>
          <p:cNvSpPr/>
          <p:nvPr/>
        </p:nvSpPr>
        <p:spPr>
          <a:xfrm>
            <a:off x="5638800" y="4343400"/>
            <a:ext cx="457200" cy="2286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Incluir una clausula estándar por mercancía </a:t>
            </a:r>
            <a:endParaRPr lang="es-ES" dirty="0"/>
          </a:p>
        </p:txBody>
      </p:sp>
      <p:pic>
        <p:nvPicPr>
          <p:cNvPr id="5122" name="Picture 2" descr="inserta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1676400"/>
            <a:ext cx="5930900" cy="422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eft Arrow Callout 4"/>
          <p:cNvSpPr/>
          <p:nvPr/>
        </p:nvSpPr>
        <p:spPr>
          <a:xfrm flipH="1">
            <a:off x="228600" y="2971800"/>
            <a:ext cx="2286000" cy="1905000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93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/>
              <a:t>Llenar</a:t>
            </a:r>
            <a:r>
              <a:rPr lang="en-US" dirty="0" smtClean="0"/>
              <a:t> los </a:t>
            </a:r>
            <a:r>
              <a:rPr lang="en-US" dirty="0" err="1" smtClean="0"/>
              <a:t>datos</a:t>
            </a:r>
            <a:r>
              <a:rPr lang="en-US" dirty="0" smtClean="0"/>
              <a:t> </a:t>
            </a:r>
            <a:r>
              <a:rPr lang="en-US" dirty="0" err="1" smtClean="0"/>
              <a:t>requeridos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insertar</a:t>
            </a:r>
            <a:r>
              <a:rPr lang="en-US" dirty="0" smtClean="0"/>
              <a:t> la </a:t>
            </a:r>
            <a:r>
              <a:rPr lang="en-US" dirty="0" err="1" smtClean="0"/>
              <a:t>cláusula</a:t>
            </a:r>
            <a:r>
              <a:rPr lang="en-US" dirty="0" smtClean="0"/>
              <a:t> </a:t>
            </a:r>
            <a:r>
              <a:rPr lang="en-US" dirty="0" err="1" smtClean="0"/>
              <a:t>estándar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mercancía</a:t>
            </a:r>
            <a:r>
              <a:rPr lang="en-US" dirty="0" smtClean="0"/>
              <a:t> y </a:t>
            </a:r>
            <a:r>
              <a:rPr lang="en-US" dirty="0" err="1" smtClean="0"/>
              <a:t>dar</a:t>
            </a:r>
            <a:r>
              <a:rPr lang="en-US" dirty="0" smtClean="0"/>
              <a:t> </a:t>
            </a:r>
            <a:r>
              <a:rPr lang="en-US" dirty="0" err="1" smtClean="0"/>
              <a:t>clic</a:t>
            </a:r>
            <a:r>
              <a:rPr lang="en-US" dirty="0" smtClean="0"/>
              <a:t> en </a:t>
            </a:r>
            <a:r>
              <a:rPr lang="en-US" dirty="0" err="1" smtClean="0"/>
              <a:t>Insertar</a:t>
            </a:r>
            <a:r>
              <a:rPr lang="en-US" dirty="0" smtClean="0"/>
              <a:t>.</a:t>
            </a:r>
            <a:endParaRPr lang="es-CR" dirty="0"/>
          </a:p>
        </p:txBody>
      </p:sp>
      <p:sp>
        <p:nvSpPr>
          <p:cNvPr id="6" name="Rectangle 5"/>
          <p:cNvSpPr/>
          <p:nvPr/>
        </p:nvSpPr>
        <p:spPr>
          <a:xfrm>
            <a:off x="7620000" y="5715000"/>
            <a:ext cx="381000" cy="3048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Agenda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s-ES" sz="2800" dirty="0" smtClean="0"/>
              <a:t>Incluir un cartel tipo</a:t>
            </a:r>
          </a:p>
          <a:p>
            <a:r>
              <a:rPr lang="es-ES" sz="2800" dirty="0" smtClean="0"/>
              <a:t>Incluir Sección de Cláusulas </a:t>
            </a:r>
            <a:br>
              <a:rPr lang="es-ES" sz="2800" dirty="0" smtClean="0"/>
            </a:br>
            <a:r>
              <a:rPr lang="es-ES" sz="2800" dirty="0" smtClean="0"/>
              <a:t>en el cartel tipo</a:t>
            </a:r>
          </a:p>
          <a:p>
            <a:r>
              <a:rPr lang="es-ES" sz="2800" dirty="0" smtClean="0"/>
              <a:t>Incluir cláusula en una sección </a:t>
            </a:r>
            <a:br>
              <a:rPr lang="es-ES" sz="2800" dirty="0" smtClean="0"/>
            </a:br>
            <a:r>
              <a:rPr lang="es-ES" sz="2800" dirty="0" smtClean="0"/>
              <a:t>de un cartel tipo </a:t>
            </a:r>
          </a:p>
          <a:p>
            <a:r>
              <a:rPr lang="es-ES" sz="2800" dirty="0" smtClean="0"/>
              <a:t>Incluir factor de evaluación en la metodología </a:t>
            </a:r>
            <a:br>
              <a:rPr lang="es-ES" sz="2800" dirty="0" smtClean="0"/>
            </a:br>
            <a:r>
              <a:rPr lang="es-ES" sz="2800" dirty="0" smtClean="0"/>
              <a:t>de evaluación de un cartel estándar </a:t>
            </a:r>
          </a:p>
          <a:p>
            <a:r>
              <a:rPr lang="es-ES" sz="2800" dirty="0" smtClean="0"/>
              <a:t>Insertar Tipo Factor Selección</a:t>
            </a:r>
          </a:p>
          <a:p>
            <a:r>
              <a:rPr lang="es-ES" sz="2800" dirty="0" smtClean="0"/>
              <a:t>Insertar Tipo Factor Tabla Evaluación</a:t>
            </a:r>
          </a:p>
          <a:p>
            <a:r>
              <a:rPr lang="es-ES" sz="2800" dirty="0" smtClean="0"/>
              <a:t>Incluir una clausula estándar por mercancía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39" descr="C:\Documents and Settings\r.lazcares\Desktop\manualesCompraRed\TiposCartelesElectronicos\inserta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1600200"/>
            <a:ext cx="6172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Incluir</a:t>
            </a:r>
            <a:r>
              <a:rPr lang="en-US" dirty="0" smtClean="0"/>
              <a:t> un cartel </a:t>
            </a:r>
            <a:r>
              <a:rPr lang="en-US" dirty="0" err="1" smtClean="0"/>
              <a:t>tipo</a:t>
            </a:r>
            <a:endParaRPr lang="es-CR" dirty="0"/>
          </a:p>
        </p:txBody>
      </p:sp>
      <p:sp>
        <p:nvSpPr>
          <p:cNvPr id="4" name="Rectangle 3"/>
          <p:cNvSpPr/>
          <p:nvPr/>
        </p:nvSpPr>
        <p:spPr>
          <a:xfrm>
            <a:off x="7924800" y="5181600"/>
            <a:ext cx="381000" cy="3048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5" name="Left Arrow Callout 4"/>
          <p:cNvSpPr/>
          <p:nvPr/>
        </p:nvSpPr>
        <p:spPr>
          <a:xfrm flipH="1">
            <a:off x="304800" y="3276600"/>
            <a:ext cx="2286000" cy="1371600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93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Llenar</a:t>
            </a:r>
            <a:r>
              <a:rPr lang="en-US" dirty="0" smtClean="0"/>
              <a:t> los </a:t>
            </a:r>
            <a:r>
              <a:rPr lang="en-US" dirty="0" err="1" smtClean="0"/>
              <a:t>datos</a:t>
            </a:r>
            <a:r>
              <a:rPr lang="en-US" dirty="0" smtClean="0"/>
              <a:t> </a:t>
            </a:r>
            <a:r>
              <a:rPr lang="en-US" dirty="0" err="1" smtClean="0"/>
              <a:t>requeridos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insertar</a:t>
            </a:r>
            <a:r>
              <a:rPr lang="en-US" dirty="0" smtClean="0"/>
              <a:t> el cartel </a:t>
            </a:r>
            <a:r>
              <a:rPr lang="en-US" dirty="0" err="1" smtClean="0"/>
              <a:t>estándar</a:t>
            </a:r>
            <a:r>
              <a:rPr lang="en-US" dirty="0" smtClean="0"/>
              <a:t> y </a:t>
            </a:r>
            <a:r>
              <a:rPr lang="en-US" dirty="0" err="1" smtClean="0"/>
              <a:t>dar</a:t>
            </a:r>
            <a:r>
              <a:rPr lang="en-US" dirty="0" smtClean="0"/>
              <a:t> </a:t>
            </a:r>
            <a:r>
              <a:rPr lang="en-US" dirty="0" err="1" smtClean="0"/>
              <a:t>clic</a:t>
            </a:r>
            <a:r>
              <a:rPr lang="en-US" dirty="0" smtClean="0"/>
              <a:t> en </a:t>
            </a:r>
            <a:r>
              <a:rPr lang="en-US" dirty="0" err="1" smtClean="0"/>
              <a:t>Insertar</a:t>
            </a:r>
            <a:r>
              <a:rPr lang="en-US" dirty="0" smtClean="0"/>
              <a:t>.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Incluir sección de cláusulas </a:t>
            </a:r>
            <a:br>
              <a:rPr lang="es-ES" dirty="0" smtClean="0"/>
            </a:br>
            <a:r>
              <a:rPr lang="es-ES" dirty="0" smtClean="0"/>
              <a:t>en el cartel tipo</a:t>
            </a:r>
            <a:endParaRPr lang="es-ES" dirty="0"/>
          </a:p>
        </p:txBody>
      </p:sp>
      <p:pic>
        <p:nvPicPr>
          <p:cNvPr id="4" name="Imagen 39" descr="C:\Documents and Settings\r.lazcares\Desktop\manualesCompraRed\TiposCartelesElectronicos\insertar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609600" y="1524000"/>
            <a:ext cx="817043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eft Arrow Callout 4"/>
          <p:cNvSpPr/>
          <p:nvPr/>
        </p:nvSpPr>
        <p:spPr>
          <a:xfrm flipH="1">
            <a:off x="228600" y="1600200"/>
            <a:ext cx="2971800" cy="1066800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93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Dar </a:t>
            </a:r>
            <a:r>
              <a:rPr lang="en-US" dirty="0" err="1" smtClean="0"/>
              <a:t>clic</a:t>
            </a:r>
            <a:r>
              <a:rPr lang="en-US" dirty="0" smtClean="0"/>
              <a:t> en “</a:t>
            </a:r>
            <a:r>
              <a:rPr lang="en-US" dirty="0" err="1" smtClean="0"/>
              <a:t>Editar</a:t>
            </a:r>
            <a:r>
              <a:rPr lang="en-US" dirty="0" smtClean="0"/>
              <a:t>…” de la </a:t>
            </a:r>
            <a:r>
              <a:rPr lang="en-US" dirty="0" err="1" smtClean="0"/>
              <a:t>columna</a:t>
            </a:r>
            <a:r>
              <a:rPr lang="en-US" dirty="0" smtClean="0"/>
              <a:t> </a:t>
            </a:r>
            <a:r>
              <a:rPr lang="en-US" dirty="0" err="1" smtClean="0"/>
              <a:t>Cláusula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el cartel </a:t>
            </a:r>
            <a:r>
              <a:rPr lang="en-US" dirty="0" err="1" smtClean="0"/>
              <a:t>que</a:t>
            </a:r>
            <a:r>
              <a:rPr lang="en-US" dirty="0" smtClean="0"/>
              <a:t> se </a:t>
            </a:r>
            <a:r>
              <a:rPr lang="en-US" dirty="0" err="1" smtClean="0"/>
              <a:t>desee</a:t>
            </a:r>
            <a:r>
              <a:rPr lang="en-US" dirty="0" smtClean="0"/>
              <a:t> </a:t>
            </a:r>
            <a:r>
              <a:rPr lang="en-US" dirty="0" err="1" smtClean="0"/>
              <a:t>crear</a:t>
            </a:r>
            <a:r>
              <a:rPr lang="en-US" dirty="0" smtClean="0"/>
              <a:t> la </a:t>
            </a:r>
            <a:r>
              <a:rPr lang="en-US" dirty="0" err="1" smtClean="0"/>
              <a:t>sección</a:t>
            </a:r>
            <a:endParaRPr lang="es-CR" dirty="0"/>
          </a:p>
        </p:txBody>
      </p:sp>
      <p:sp>
        <p:nvSpPr>
          <p:cNvPr id="6" name="Rectangle 5"/>
          <p:cNvSpPr/>
          <p:nvPr/>
        </p:nvSpPr>
        <p:spPr>
          <a:xfrm>
            <a:off x="6781800" y="1752600"/>
            <a:ext cx="533400" cy="11430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Incluir sección de cláusulas </a:t>
            </a:r>
            <a:br>
              <a:rPr lang="es-ES" dirty="0" smtClean="0"/>
            </a:br>
            <a:r>
              <a:rPr lang="es-ES" dirty="0" smtClean="0"/>
              <a:t>en el cartel tipo</a:t>
            </a:r>
            <a:endParaRPr lang="es-ES" dirty="0"/>
          </a:p>
        </p:txBody>
      </p:sp>
      <p:pic>
        <p:nvPicPr>
          <p:cNvPr id="2050" name="Imagen 1" descr="C:\Documents and Settings\r.lazcares\Desktop\manualesCompraRed\ClausulasCartelTipo\inserta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1447800"/>
            <a:ext cx="3800475" cy="484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eft Arrow Callout 5"/>
          <p:cNvSpPr/>
          <p:nvPr/>
        </p:nvSpPr>
        <p:spPr>
          <a:xfrm flipH="1">
            <a:off x="457200" y="2209800"/>
            <a:ext cx="2286000" cy="1371600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93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Llenar</a:t>
            </a:r>
            <a:r>
              <a:rPr lang="en-US" dirty="0" smtClean="0"/>
              <a:t> los </a:t>
            </a:r>
            <a:r>
              <a:rPr lang="en-US" dirty="0" err="1" smtClean="0"/>
              <a:t>datos</a:t>
            </a:r>
            <a:r>
              <a:rPr lang="en-US" dirty="0" smtClean="0"/>
              <a:t> </a:t>
            </a:r>
            <a:r>
              <a:rPr lang="en-US" dirty="0" err="1" smtClean="0"/>
              <a:t>requeridos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insertar</a:t>
            </a:r>
            <a:r>
              <a:rPr lang="en-US" dirty="0" smtClean="0"/>
              <a:t> la </a:t>
            </a:r>
            <a:r>
              <a:rPr lang="en-US" dirty="0" err="1" smtClean="0"/>
              <a:t>sección</a:t>
            </a:r>
            <a:r>
              <a:rPr lang="en-US" dirty="0" smtClean="0"/>
              <a:t> </a:t>
            </a:r>
            <a:r>
              <a:rPr lang="en-US" dirty="0" err="1" smtClean="0"/>
              <a:t>estándar</a:t>
            </a:r>
            <a:r>
              <a:rPr lang="en-US" dirty="0" smtClean="0"/>
              <a:t> y </a:t>
            </a:r>
            <a:r>
              <a:rPr lang="en-US" dirty="0" err="1" smtClean="0"/>
              <a:t>dar</a:t>
            </a:r>
            <a:r>
              <a:rPr lang="en-US" dirty="0" smtClean="0"/>
              <a:t> </a:t>
            </a:r>
            <a:r>
              <a:rPr lang="en-US" dirty="0" err="1" smtClean="0"/>
              <a:t>clic</a:t>
            </a:r>
            <a:r>
              <a:rPr lang="en-US" dirty="0" smtClean="0"/>
              <a:t> en </a:t>
            </a:r>
            <a:r>
              <a:rPr lang="en-US" dirty="0" err="1" smtClean="0"/>
              <a:t>Insertar</a:t>
            </a:r>
            <a:r>
              <a:rPr lang="en-US" dirty="0" smtClean="0"/>
              <a:t>.</a:t>
            </a:r>
            <a:endParaRPr lang="es-CR" dirty="0"/>
          </a:p>
        </p:txBody>
      </p:sp>
      <p:sp>
        <p:nvSpPr>
          <p:cNvPr id="7" name="Rectangle 6"/>
          <p:cNvSpPr/>
          <p:nvPr/>
        </p:nvSpPr>
        <p:spPr>
          <a:xfrm>
            <a:off x="6096000" y="5791200"/>
            <a:ext cx="457200" cy="3048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Incluir cláusula en una sección </a:t>
            </a:r>
            <a:br>
              <a:rPr lang="es-ES" dirty="0" smtClean="0"/>
            </a:br>
            <a:r>
              <a:rPr lang="es-ES" dirty="0" smtClean="0"/>
              <a:t>de un cartel tipo </a:t>
            </a:r>
            <a:endParaRPr lang="es-ES" dirty="0"/>
          </a:p>
        </p:txBody>
      </p:sp>
      <p:pic>
        <p:nvPicPr>
          <p:cNvPr id="3074" name="Picture 2" descr="insertarClausul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600200"/>
            <a:ext cx="6687189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eft Arrow Callout 4"/>
          <p:cNvSpPr/>
          <p:nvPr/>
        </p:nvSpPr>
        <p:spPr>
          <a:xfrm flipH="1">
            <a:off x="228600" y="2971800"/>
            <a:ext cx="2286000" cy="1371600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93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Llenar</a:t>
            </a:r>
            <a:r>
              <a:rPr lang="en-US" dirty="0" smtClean="0"/>
              <a:t> los </a:t>
            </a:r>
            <a:r>
              <a:rPr lang="en-US" dirty="0" err="1" smtClean="0"/>
              <a:t>datos</a:t>
            </a:r>
            <a:r>
              <a:rPr lang="en-US" dirty="0" smtClean="0"/>
              <a:t> </a:t>
            </a:r>
            <a:r>
              <a:rPr lang="en-US" dirty="0" err="1" smtClean="0"/>
              <a:t>requeridos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insertar</a:t>
            </a:r>
            <a:r>
              <a:rPr lang="en-US" dirty="0" smtClean="0"/>
              <a:t> la </a:t>
            </a:r>
            <a:r>
              <a:rPr lang="en-US" dirty="0" err="1" smtClean="0"/>
              <a:t>cláusula</a:t>
            </a:r>
            <a:r>
              <a:rPr lang="en-US" dirty="0" smtClean="0"/>
              <a:t> </a:t>
            </a:r>
            <a:r>
              <a:rPr lang="en-US" dirty="0" err="1" smtClean="0"/>
              <a:t>estándar</a:t>
            </a:r>
            <a:r>
              <a:rPr lang="en-US" dirty="0" smtClean="0"/>
              <a:t> y </a:t>
            </a:r>
            <a:r>
              <a:rPr lang="en-US" dirty="0" err="1" smtClean="0"/>
              <a:t>dar</a:t>
            </a:r>
            <a:r>
              <a:rPr lang="en-US" dirty="0" smtClean="0"/>
              <a:t> </a:t>
            </a:r>
            <a:r>
              <a:rPr lang="en-US" dirty="0" err="1" smtClean="0"/>
              <a:t>clic</a:t>
            </a:r>
            <a:r>
              <a:rPr lang="en-US" dirty="0" smtClean="0"/>
              <a:t> en </a:t>
            </a:r>
            <a:r>
              <a:rPr lang="en-US" dirty="0" err="1" smtClean="0"/>
              <a:t>Insertar</a:t>
            </a:r>
            <a:r>
              <a:rPr lang="en-US" dirty="0" smtClean="0"/>
              <a:t>.</a:t>
            </a:r>
            <a:endParaRPr lang="es-CR" dirty="0"/>
          </a:p>
        </p:txBody>
      </p:sp>
      <p:sp>
        <p:nvSpPr>
          <p:cNvPr id="6" name="Rectangle 5"/>
          <p:cNvSpPr/>
          <p:nvPr/>
        </p:nvSpPr>
        <p:spPr>
          <a:xfrm>
            <a:off x="7467600" y="5791200"/>
            <a:ext cx="457200" cy="2286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 smtClean="0"/>
              <a:t>Incluir factor de evaluación en la metodología </a:t>
            </a:r>
            <a:br>
              <a:rPr lang="es-ES" sz="3200" dirty="0" smtClean="0"/>
            </a:br>
            <a:r>
              <a:rPr lang="es-ES" sz="3200" dirty="0" smtClean="0"/>
              <a:t>de evaluación de un cartel estándar </a:t>
            </a:r>
            <a:endParaRPr lang="es-ES" sz="3200" dirty="0"/>
          </a:p>
        </p:txBody>
      </p:sp>
      <p:pic>
        <p:nvPicPr>
          <p:cNvPr id="4098" name="Picture 2" descr="insertarFactorEvaluaci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1295400"/>
            <a:ext cx="5605463" cy="505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6248400" y="6019800"/>
            <a:ext cx="381000" cy="3048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8" name="Left Arrow Callout 7"/>
          <p:cNvSpPr/>
          <p:nvPr/>
        </p:nvSpPr>
        <p:spPr>
          <a:xfrm flipH="1">
            <a:off x="228600" y="2971800"/>
            <a:ext cx="2286000" cy="1371600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93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Llenar</a:t>
            </a:r>
            <a:r>
              <a:rPr lang="en-US" dirty="0" smtClean="0"/>
              <a:t> los </a:t>
            </a:r>
            <a:r>
              <a:rPr lang="en-US" dirty="0" err="1" smtClean="0"/>
              <a:t>datos</a:t>
            </a:r>
            <a:r>
              <a:rPr lang="en-US" dirty="0" smtClean="0"/>
              <a:t> </a:t>
            </a:r>
            <a:r>
              <a:rPr lang="en-US" dirty="0" err="1" smtClean="0"/>
              <a:t>requeridos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insertar</a:t>
            </a:r>
            <a:r>
              <a:rPr lang="en-US" dirty="0" smtClean="0"/>
              <a:t> factor de </a:t>
            </a:r>
            <a:r>
              <a:rPr lang="en-US" dirty="0" err="1" smtClean="0"/>
              <a:t>evaluación</a:t>
            </a:r>
            <a:r>
              <a:rPr lang="en-US" dirty="0" smtClean="0"/>
              <a:t> y </a:t>
            </a:r>
            <a:r>
              <a:rPr lang="en-US" dirty="0" err="1" smtClean="0"/>
              <a:t>dar</a:t>
            </a:r>
            <a:r>
              <a:rPr lang="en-US" dirty="0" smtClean="0"/>
              <a:t> </a:t>
            </a:r>
            <a:r>
              <a:rPr lang="en-US" dirty="0" err="1" smtClean="0"/>
              <a:t>clic</a:t>
            </a:r>
            <a:r>
              <a:rPr lang="en-US" dirty="0" smtClean="0"/>
              <a:t> en </a:t>
            </a:r>
            <a:r>
              <a:rPr lang="en-US" dirty="0" err="1" smtClean="0"/>
              <a:t>Insertar</a:t>
            </a:r>
            <a:r>
              <a:rPr lang="en-US" dirty="0" smtClean="0"/>
              <a:t>.</a:t>
            </a:r>
            <a:endParaRPr lang="es-C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Insertar Tipo Factor Selección</a:t>
            </a:r>
            <a:endParaRPr lang="es-ES" dirty="0"/>
          </a:p>
        </p:txBody>
      </p:sp>
      <p:pic>
        <p:nvPicPr>
          <p:cNvPr id="6146" name="Picture 2" descr="visualizarTipoFactorSelecci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1828800"/>
            <a:ext cx="5613400" cy="40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eft Arrow Callout 5"/>
          <p:cNvSpPr/>
          <p:nvPr/>
        </p:nvSpPr>
        <p:spPr>
          <a:xfrm flipH="1">
            <a:off x="381000" y="2667000"/>
            <a:ext cx="2438400" cy="685800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93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Escoger</a:t>
            </a:r>
            <a:r>
              <a:rPr lang="en-US" dirty="0" smtClean="0"/>
              <a:t> el factor de </a:t>
            </a:r>
            <a:r>
              <a:rPr lang="en-US" dirty="0" err="1" smtClean="0"/>
              <a:t>tipo</a:t>
            </a:r>
            <a:r>
              <a:rPr lang="en-US" dirty="0" smtClean="0"/>
              <a:t> </a:t>
            </a:r>
            <a:r>
              <a:rPr lang="en-US" dirty="0" err="1" smtClean="0"/>
              <a:t>Selección</a:t>
            </a:r>
            <a:endParaRPr lang="es-CR" dirty="0"/>
          </a:p>
        </p:txBody>
      </p:sp>
      <p:sp>
        <p:nvSpPr>
          <p:cNvPr id="7" name="Left Arrow Callout 6"/>
          <p:cNvSpPr/>
          <p:nvPr/>
        </p:nvSpPr>
        <p:spPr>
          <a:xfrm>
            <a:off x="5410200" y="4495800"/>
            <a:ext cx="2362200" cy="685800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93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Dar </a:t>
            </a:r>
            <a:r>
              <a:rPr lang="en-US" dirty="0" err="1" smtClean="0"/>
              <a:t>clic</a:t>
            </a:r>
            <a:r>
              <a:rPr lang="en-US" dirty="0" smtClean="0"/>
              <a:t> en </a:t>
            </a:r>
            <a:r>
              <a:rPr lang="en-US" dirty="0" err="1" smtClean="0"/>
              <a:t>Ir</a:t>
            </a:r>
            <a:r>
              <a:rPr lang="en-US" dirty="0" smtClean="0"/>
              <a:t> a </a:t>
            </a:r>
            <a:r>
              <a:rPr lang="en-US" dirty="0" err="1" smtClean="0"/>
              <a:t>Tipo</a:t>
            </a:r>
            <a:r>
              <a:rPr lang="en-US" dirty="0" smtClean="0"/>
              <a:t> Factor </a:t>
            </a:r>
            <a:r>
              <a:rPr lang="en-US" dirty="0" err="1" smtClean="0"/>
              <a:t>Seleccion</a:t>
            </a:r>
            <a:endParaRPr lang="es-C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Insertar Tipo Factor Selección</a:t>
            </a:r>
            <a:endParaRPr lang="es-ES" dirty="0"/>
          </a:p>
        </p:txBody>
      </p:sp>
      <p:pic>
        <p:nvPicPr>
          <p:cNvPr id="7170" name="Picture 2" descr="insertarTipofactorSelecci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1981200"/>
            <a:ext cx="4916603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eft Arrow Callout 4"/>
          <p:cNvSpPr/>
          <p:nvPr/>
        </p:nvSpPr>
        <p:spPr>
          <a:xfrm flipH="1">
            <a:off x="228600" y="2971800"/>
            <a:ext cx="2286000" cy="1371600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93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Llenar</a:t>
            </a:r>
            <a:r>
              <a:rPr lang="en-US" dirty="0" smtClean="0"/>
              <a:t> los </a:t>
            </a:r>
            <a:r>
              <a:rPr lang="en-US" dirty="0" err="1" smtClean="0"/>
              <a:t>datos</a:t>
            </a:r>
            <a:r>
              <a:rPr lang="en-US" dirty="0" smtClean="0"/>
              <a:t> </a:t>
            </a:r>
            <a:r>
              <a:rPr lang="en-US" dirty="0" err="1" smtClean="0"/>
              <a:t>requeridos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insertar</a:t>
            </a:r>
            <a:r>
              <a:rPr lang="en-US" dirty="0" smtClean="0"/>
              <a:t> la </a:t>
            </a:r>
            <a:r>
              <a:rPr lang="en-US" dirty="0" err="1" smtClean="0"/>
              <a:t>opción</a:t>
            </a:r>
            <a:r>
              <a:rPr lang="en-US" dirty="0" smtClean="0"/>
              <a:t> </a:t>
            </a:r>
            <a:r>
              <a:rPr lang="en-US" dirty="0" err="1" smtClean="0"/>
              <a:t>selección</a:t>
            </a:r>
            <a:r>
              <a:rPr lang="en-US" dirty="0" smtClean="0"/>
              <a:t> y </a:t>
            </a:r>
            <a:r>
              <a:rPr lang="en-US" dirty="0" err="1" smtClean="0"/>
              <a:t>dar</a:t>
            </a:r>
            <a:r>
              <a:rPr lang="en-US" dirty="0" smtClean="0"/>
              <a:t> </a:t>
            </a:r>
            <a:r>
              <a:rPr lang="en-US" dirty="0" err="1" smtClean="0"/>
              <a:t>clic</a:t>
            </a:r>
            <a:r>
              <a:rPr lang="en-US" dirty="0" smtClean="0"/>
              <a:t> en </a:t>
            </a:r>
            <a:r>
              <a:rPr lang="en-US" dirty="0" err="1" smtClean="0"/>
              <a:t>Insertar</a:t>
            </a:r>
            <a:r>
              <a:rPr lang="en-US" dirty="0" smtClean="0"/>
              <a:t>.</a:t>
            </a:r>
            <a:endParaRPr lang="es-CR" dirty="0"/>
          </a:p>
        </p:txBody>
      </p:sp>
      <p:sp>
        <p:nvSpPr>
          <p:cNvPr id="6" name="Rectangle 5"/>
          <p:cNvSpPr/>
          <p:nvPr/>
        </p:nvSpPr>
        <p:spPr>
          <a:xfrm>
            <a:off x="5638800" y="5029200"/>
            <a:ext cx="457200" cy="2286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Comprar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TemaComprared</Template>
  <TotalTime>1725</TotalTime>
  <Words>227</Words>
  <Application>Microsoft Office PowerPoint</Application>
  <PresentationFormat>On-screen Show (4:3)</PresentationFormat>
  <Paragraphs>43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TemaComprared</vt:lpstr>
      <vt:lpstr>Creación de un cartel estándar</vt:lpstr>
      <vt:lpstr>Agenda</vt:lpstr>
      <vt:lpstr>Incluir un cartel tipo</vt:lpstr>
      <vt:lpstr>Incluir sección de cláusulas  en el cartel tipo</vt:lpstr>
      <vt:lpstr>Incluir sección de cláusulas  en el cartel tipo</vt:lpstr>
      <vt:lpstr>Incluir cláusula en una sección  de un cartel tipo </vt:lpstr>
      <vt:lpstr>Incluir factor de evaluación en la metodología  de evaluación de un cartel estándar </vt:lpstr>
      <vt:lpstr>Insertar Tipo Factor Selección</vt:lpstr>
      <vt:lpstr>Insertar Tipo Factor Selección</vt:lpstr>
      <vt:lpstr>Insertar Tipo Factor Tabla Evaluación</vt:lpstr>
      <vt:lpstr>Insertar Tipo Factor Tabla Evaluación</vt:lpstr>
      <vt:lpstr>Incluir una clausula estándar por mercancía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billy</dc:creator>
  <cp:lastModifiedBy>r.lazcares</cp:lastModifiedBy>
  <cp:revision>79</cp:revision>
  <dcterms:created xsi:type="dcterms:W3CDTF">2010-05-18T17:45:48Z</dcterms:created>
  <dcterms:modified xsi:type="dcterms:W3CDTF">2010-08-05T15:51:54Z</dcterms:modified>
</cp:coreProperties>
</file>